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91883D-B3D1-495C-BEED-9128D84A46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1114D16-06FC-48AF-B0D3-512DD12F6E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F4F92F1-C832-47C1-A38E-87EEEB47D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170974-A715-4C9C-9C46-7F7DCD878F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BC4132-D315-48A1-9FA6-D1D57A25A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2177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9C6E3F-6B67-4CD9-A2C8-19BFAD631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DE12F74-F7B6-4A6F-A2AA-9FE73D028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CA3A4E8-8A3D-4499-A0DF-2AD3C0F6E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7E9B31C-6666-4F53-BC93-74F010855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91DF7BD-0483-4175-9E79-7DC4C3C96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50952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EF8E9D7-6E5B-41E3-8366-AE222F422A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C9B7820-A516-4DE2-B354-391BFE42F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0555D6-7C8C-42F1-ABC2-1231E97B82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E455A4-E7A5-454A-B7C3-AB6512A382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971C440-068F-47B4-BE7C-5A4568EB2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27516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25CF18-4D03-4EA4-B335-7485CDDF5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FF22F96-6E4B-48DF-ABD8-AE8AD2EFEE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A2FF66-A629-4066-A160-B8242DD3D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F44EEFD-FD5B-4FA9-A560-82961C670B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B415A69-DDEC-488F-B5BD-99BEEA78D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75539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6A4BBF8-3887-4D73-B83E-E819B6A575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4D7BCB5-F684-4465-B3AC-7236176776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0A87E27-E356-4C8F-BCB5-1A16AF3F94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B6D04C-F218-4FE6-99D2-BEE326F9C3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45406DE-E3B7-4644-BE04-2F65B2A1F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8154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EF67CCC-41D8-4E1F-B09F-116A643554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724F6D3-488F-4C2F-9DE8-AE33B2AE59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557095C-1148-43EC-9AC7-A0442B5284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EE81F16-8359-48A9-8CDC-E750CE342F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C200E2A-BEC9-4BF1-8F0D-B0D49F8F2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A4D951D-79E1-4C64-A613-314618C06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0204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6FA812-EFFD-420B-AC6A-A52F1CD70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C9253CC-0BA8-44E9-83D2-0060498AE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FBD63CAB-A4D0-4CA4-AAAE-9D18A351B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FF13C94-516E-408A-A049-2C063136F9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DEA00439-045F-49D4-AC3B-8EC2B355F5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0B0236C8-AEA2-4962-859C-570D91DB7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0F70DE5-3E2F-49CB-B166-C612F1A31A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B6427D1-1774-4A43-A9AB-D49764D53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2623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201A35-2976-479C-B4E9-2DEF818175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34B10909-1B34-4EC4-9177-B0B1B777D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EFA2535-87D3-4180-9049-95AB7F9D6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8B0E056-B223-4991-A9DF-9A925FB50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350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AC8F2907-ED4E-4BDB-A018-D19E765C1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C014C3C-E66B-4452-AF90-6C0DA98E6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4F9182D-AD21-43BD-973E-1FDC8C55D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222625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AF89FB-DFB9-4D24-BCAB-AD775B672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369CA47-3AC8-47C8-901D-737840F8C8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BCC1C30-D5C4-4A8A-848A-14B383D71C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1F31F6C-7A31-4E4B-9D80-546AFA49D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8807F27-097E-4E3F-9ED7-F267947B4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4B15CA7-09C8-4D9F-A828-FC1BA35CB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5480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984828E-BCE6-4389-AE53-3C67F2DE4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4743DA7-6291-45D9-A005-438EA44812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4E8AC2E-505E-4BC4-8BC9-0940B61733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1CC4C65-F482-4417-9783-904D83198D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C6C2C71-8E67-44E2-B25E-86B55CD9D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4DE45B8-FB14-42B4-AFA4-57FC9BD8E0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38443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DD1196AC-E2C5-4A55-9EB8-103C08E2A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369ED4B-5F0C-4678-B605-73CC88BBC2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F2E8C8-F74F-419B-BC8A-C888BD679A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710755-288C-433D-A167-AE87CF1AC647}" type="datetimeFigureOut">
              <a:rPr lang="de-DE" smtClean="0"/>
              <a:t>15.10.25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3C29B64-D459-489C-B296-10AE9536B6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B807484-F715-4340-A964-3DD0DE6FFD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E199F-9893-4FA0-A1C6-4527E99CD442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56042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F3FFBDBB-BAD0-44A4-860F-D0989B270A9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6121" y="778746"/>
            <a:ext cx="3437240" cy="2650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DFAA8F21-63FF-41C8-9605-EABB286ACAD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5352" y="778746"/>
            <a:ext cx="3437240" cy="265025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8D5CEDF5-1E0E-4CC7-A15E-079E64AC362B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5991" y="3924462"/>
            <a:ext cx="3437239" cy="265025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1F379B1-5E9E-4E95-AE54-63262803C7C6}"/>
              </a:ext>
            </a:extLst>
          </p:cNvPr>
          <p:cNvSpPr txBox="1"/>
          <p:nvPr/>
        </p:nvSpPr>
        <p:spPr>
          <a:xfrm>
            <a:off x="1996494" y="594080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37FBBBB9-E991-478C-A096-E138D5BEA1BA}"/>
              </a:ext>
            </a:extLst>
          </p:cNvPr>
          <p:cNvSpPr txBox="1"/>
          <p:nvPr/>
        </p:nvSpPr>
        <p:spPr>
          <a:xfrm>
            <a:off x="6113577" y="594080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B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41C75020-4C8C-4C48-BCC5-5812919A5D44}"/>
              </a:ext>
            </a:extLst>
          </p:cNvPr>
          <p:cNvSpPr txBox="1"/>
          <p:nvPr/>
        </p:nvSpPr>
        <p:spPr>
          <a:xfrm>
            <a:off x="3921942" y="3739796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C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1DCB4DFE-71D2-4943-81FD-2A33B46AB782}"/>
              </a:ext>
            </a:extLst>
          </p:cNvPr>
          <p:cNvSpPr txBox="1"/>
          <p:nvPr/>
        </p:nvSpPr>
        <p:spPr>
          <a:xfrm>
            <a:off x="3009014" y="3462797"/>
            <a:ext cx="6559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MedOn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2DBE6E30-ECBB-4B2F-9DE1-96F5C46ED4F7}"/>
              </a:ext>
            </a:extLst>
          </p:cNvPr>
          <p:cNvSpPr txBox="1"/>
          <p:nvPr/>
        </p:nvSpPr>
        <p:spPr>
          <a:xfrm>
            <a:off x="7074195" y="3462797"/>
            <a:ext cx="6559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1B7B1BC0-7F54-4C68-B71A-7617A1EC39EA}"/>
              </a:ext>
            </a:extLst>
          </p:cNvPr>
          <p:cNvSpPr txBox="1"/>
          <p:nvPr/>
        </p:nvSpPr>
        <p:spPr>
          <a:xfrm>
            <a:off x="4844902" y="6571575"/>
            <a:ext cx="65594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MedOn</a:t>
            </a:r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9A4CB223-9D6E-4891-88B1-6B144C7CC163}"/>
              </a:ext>
            </a:extLst>
          </p:cNvPr>
          <p:cNvSpPr txBox="1"/>
          <p:nvPr/>
        </p:nvSpPr>
        <p:spPr>
          <a:xfrm>
            <a:off x="4487019" y="3475166"/>
            <a:ext cx="667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MedOff</a:t>
            </a:r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547DB56-94DF-4100-A27D-027C6FFED15C}"/>
              </a:ext>
            </a:extLst>
          </p:cNvPr>
          <p:cNvSpPr txBox="1"/>
          <p:nvPr/>
        </p:nvSpPr>
        <p:spPr>
          <a:xfrm>
            <a:off x="8567096" y="3466434"/>
            <a:ext cx="667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MedOff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546FF99-95D5-44D2-8AD6-CEFB946BB207}"/>
              </a:ext>
            </a:extLst>
          </p:cNvPr>
          <p:cNvSpPr txBox="1"/>
          <p:nvPr/>
        </p:nvSpPr>
        <p:spPr>
          <a:xfrm>
            <a:off x="6406896" y="6571575"/>
            <a:ext cx="667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MedOff</a:t>
            </a:r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2CDC78A1-F05D-4BF1-A951-3B42E4EABEBE}"/>
              </a:ext>
            </a:extLst>
          </p:cNvPr>
          <p:cNvSpPr/>
          <p:nvPr/>
        </p:nvSpPr>
        <p:spPr>
          <a:xfrm>
            <a:off x="6266121" y="1584250"/>
            <a:ext cx="140775" cy="113620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DAE4218D-5AC9-4A37-B5B1-98B1AF75AF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2074" y="2507103"/>
            <a:ext cx="151203" cy="204328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CA340BD0-3865-4D56-AE6F-217D92C0B6B6}"/>
              </a:ext>
            </a:extLst>
          </p:cNvPr>
          <p:cNvSpPr txBox="1"/>
          <p:nvPr/>
        </p:nvSpPr>
        <p:spPr>
          <a:xfrm>
            <a:off x="6174925" y="1389335"/>
            <a:ext cx="323165" cy="1153521"/>
          </a:xfrm>
          <a:prstGeom prst="rect">
            <a:avLst/>
          </a:prstGeom>
          <a:noFill/>
        </p:spPr>
        <p:txBody>
          <a:bodyPr vert="vert270" wrap="square" rtlCol="0">
            <a:spAutoFit/>
          </a:bodyPr>
          <a:lstStyle/>
          <a:p>
            <a:r>
              <a:rPr lang="de-DE" sz="900" dirty="0">
                <a:latin typeface="Segoe UI" panose="020B0502040204020203" pitchFamily="34" charset="0"/>
                <a:cs typeface="Segoe UI" panose="020B0502040204020203" pitchFamily="34" charset="0"/>
              </a:rPr>
              <a:t>(in beats per </a:t>
            </a:r>
            <a:r>
              <a:rPr lang="en-GB" sz="900" dirty="0">
                <a:latin typeface="Segoe UI" panose="020B0502040204020203" pitchFamily="34" charset="0"/>
                <a:cs typeface="Segoe UI" panose="020B0502040204020203" pitchFamily="34" charset="0"/>
              </a:rPr>
              <a:t>minute</a:t>
            </a:r>
            <a:r>
              <a:rPr lang="de-DE" sz="900" dirty="0">
                <a:latin typeface="Segoe UI" panose="020B0502040204020203" pitchFamily="34" charset="0"/>
                <a:cs typeface="Segoe UI" panose="020B0502040204020203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756856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4" descr="A close-up of a graph&#10;&#10;AI-generated content may be incorrect.">
            <a:extLst>
              <a:ext uri="{FF2B5EF4-FFF2-40B4-BE49-F238E27FC236}">
                <a16:creationId xmlns:a16="http://schemas.microsoft.com/office/drawing/2014/main" id="{9C634C9A-5D08-4FB0-AECE-E4C52A762944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90" y="1767498"/>
            <a:ext cx="5220000" cy="3600000"/>
          </a:xfrm>
          <a:prstGeom prst="rect">
            <a:avLst/>
          </a:prstGeom>
        </p:spPr>
      </p:pic>
      <p:pic>
        <p:nvPicPr>
          <p:cNvPr id="5" name="Picture 19" descr="A close-up of a graph&#10;&#10;AI-generated content may be incorrect.">
            <a:extLst>
              <a:ext uri="{FF2B5EF4-FFF2-40B4-BE49-F238E27FC236}">
                <a16:creationId xmlns:a16="http://schemas.microsoft.com/office/drawing/2014/main" id="{F099A900-8C52-4E7F-979C-3D074884EF84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5048" y="1767498"/>
            <a:ext cx="5220000" cy="3600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0D2AFE85-625E-4B3F-B7A4-7E1FF4187616}"/>
              </a:ext>
            </a:extLst>
          </p:cNvPr>
          <p:cNvSpPr txBox="1"/>
          <p:nvPr/>
        </p:nvSpPr>
        <p:spPr>
          <a:xfrm>
            <a:off x="395938" y="1490499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10BA2251-AB1A-4E2B-8AE8-FE89E67C76BD}"/>
              </a:ext>
            </a:extLst>
          </p:cNvPr>
          <p:cNvSpPr txBox="1"/>
          <p:nvPr/>
        </p:nvSpPr>
        <p:spPr>
          <a:xfrm>
            <a:off x="6096000" y="1490500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576239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5" descr="A close-up of a graph&#10;&#10;AI-generated content may be incorrect.">
            <a:extLst>
              <a:ext uri="{FF2B5EF4-FFF2-40B4-BE49-F238E27FC236}">
                <a16:creationId xmlns:a16="http://schemas.microsoft.com/office/drawing/2014/main" id="{354C374F-018F-472A-8B62-0BAF3C7FA77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54" y="1767498"/>
            <a:ext cx="5220000" cy="3600000"/>
          </a:xfrm>
          <a:prstGeom prst="rect">
            <a:avLst/>
          </a:prstGeom>
        </p:spPr>
      </p:pic>
      <p:pic>
        <p:nvPicPr>
          <p:cNvPr id="5" name="Picture 7" descr="A close-up of a graph&#10;&#10;AI-generated content may be incorrect.">
            <a:extLst>
              <a:ext uri="{FF2B5EF4-FFF2-40B4-BE49-F238E27FC236}">
                <a16:creationId xmlns:a16="http://schemas.microsoft.com/office/drawing/2014/main" id="{F096F14C-DA3F-4D9F-A5DF-D3A34D222ADD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832" y="1767498"/>
            <a:ext cx="5220000" cy="3600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906D4F7-3D62-48AF-A3EC-DE39813FA0D0}"/>
              </a:ext>
            </a:extLst>
          </p:cNvPr>
          <p:cNvSpPr txBox="1"/>
          <p:nvPr/>
        </p:nvSpPr>
        <p:spPr>
          <a:xfrm>
            <a:off x="395938" y="1490499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DAD13D19-752C-481A-85BD-8A6E2332ECEA}"/>
              </a:ext>
            </a:extLst>
          </p:cNvPr>
          <p:cNvSpPr txBox="1"/>
          <p:nvPr/>
        </p:nvSpPr>
        <p:spPr>
          <a:xfrm>
            <a:off x="6096000" y="1490500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692240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0" descr="A close-up of a graph&#10;&#10;AI-generated content may be incorrect.">
            <a:extLst>
              <a:ext uri="{FF2B5EF4-FFF2-40B4-BE49-F238E27FC236}">
                <a16:creationId xmlns:a16="http://schemas.microsoft.com/office/drawing/2014/main" id="{9FD7CDE0-2BE0-48C2-B9C0-6E54A22E12F9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2010" y="1767498"/>
            <a:ext cx="5220000" cy="3600000"/>
          </a:xfrm>
          <a:prstGeom prst="rect">
            <a:avLst/>
          </a:prstGeom>
        </p:spPr>
      </p:pic>
      <p:pic>
        <p:nvPicPr>
          <p:cNvPr id="5" name="Picture 16" descr="A close-up of a graph&#10;&#10;AI-generated content may be incorrect.">
            <a:extLst>
              <a:ext uri="{FF2B5EF4-FFF2-40B4-BE49-F238E27FC236}">
                <a16:creationId xmlns:a16="http://schemas.microsoft.com/office/drawing/2014/main" id="{B324758D-6459-44E6-8C45-3125D04F3C07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990" y="1767500"/>
            <a:ext cx="5220000" cy="3600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767E413-0A12-4F81-A703-8BCB15566A61}"/>
              </a:ext>
            </a:extLst>
          </p:cNvPr>
          <p:cNvSpPr txBox="1"/>
          <p:nvPr/>
        </p:nvSpPr>
        <p:spPr>
          <a:xfrm>
            <a:off x="395938" y="1490499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820C4D9-A519-4F28-B241-F2AA0E2F475B}"/>
              </a:ext>
            </a:extLst>
          </p:cNvPr>
          <p:cNvSpPr txBox="1"/>
          <p:nvPr/>
        </p:nvSpPr>
        <p:spPr>
          <a:xfrm>
            <a:off x="6096000" y="1490500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048558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6775C9-679F-42DE-8157-A6C4186F65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38A1FD8-F02C-4704-B9B6-690E2569E3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80653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301774B-D0F3-46D6-B903-74B3AFCF7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F30F6F-0547-4920-80EB-617A3F76F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7723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544D401-970A-4EA2-AC29-BEC8ED11AD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1CEF266-B07D-4355-B4C7-298DF0ED6D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42386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E1D07F0E-2161-460C-AA9C-E4A202DA885F}"/>
              </a:ext>
            </a:extLst>
          </p:cNvPr>
          <p:cNvGrpSpPr/>
          <p:nvPr/>
        </p:nvGrpSpPr>
        <p:grpSpPr>
          <a:xfrm>
            <a:off x="688124" y="0"/>
            <a:ext cx="10560900" cy="7040880"/>
            <a:chOff x="531369" y="0"/>
            <a:chExt cx="10560900" cy="7040880"/>
          </a:xfrm>
        </p:grpSpPr>
        <p:grpSp>
          <p:nvGrpSpPr>
            <p:cNvPr id="7" name="Gruppieren 6">
              <a:extLst>
                <a:ext uri="{FF2B5EF4-FFF2-40B4-BE49-F238E27FC236}">
                  <a16:creationId xmlns:a16="http://schemas.microsoft.com/office/drawing/2014/main" id="{ECDE9E3A-07C5-47AB-A814-8AF0FFB322AC}"/>
                </a:ext>
              </a:extLst>
            </p:cNvPr>
            <p:cNvGrpSpPr/>
            <p:nvPr/>
          </p:nvGrpSpPr>
          <p:grpSpPr>
            <a:xfrm>
              <a:off x="861263" y="182880"/>
              <a:ext cx="10231006" cy="6858000"/>
              <a:chOff x="861263" y="182880"/>
              <a:chExt cx="10231006" cy="6858000"/>
            </a:xfrm>
          </p:grpSpPr>
          <p:pic>
            <p:nvPicPr>
              <p:cNvPr id="4" name="Grafik 3">
                <a:extLst>
                  <a:ext uri="{FF2B5EF4-FFF2-40B4-BE49-F238E27FC236}">
                    <a16:creationId xmlns:a16="http://schemas.microsoft.com/office/drawing/2014/main" id="{063F0F7B-3043-4130-8829-899287F480A1}"/>
                  </a:ext>
                </a:extLst>
              </p:cNvPr>
              <p:cNvPicPr/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369774" y="182880"/>
                <a:ext cx="4722495" cy="3429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5" name="Grafik 4">
                <a:extLst>
                  <a:ext uri="{FF2B5EF4-FFF2-40B4-BE49-F238E27FC236}">
                    <a16:creationId xmlns:a16="http://schemas.microsoft.com/office/drawing/2014/main" id="{7A85905B-B4D3-45D0-ADF9-E9B9D91EB61D}"/>
                  </a:ext>
                </a:extLst>
              </p:cNvPr>
              <p:cNvPicPr/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61263" y="182880"/>
                <a:ext cx="4722496" cy="34290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6" name="Grafik 5">
                <a:extLst>
                  <a:ext uri="{FF2B5EF4-FFF2-40B4-BE49-F238E27FC236}">
                    <a16:creationId xmlns:a16="http://schemas.microsoft.com/office/drawing/2014/main" id="{BDB5E914-AE31-4990-8704-EA142BD50200}"/>
                  </a:ext>
                </a:extLst>
              </p:cNvPr>
              <p:cNvPicPr/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3734752" y="3611880"/>
                <a:ext cx="4722495" cy="3429000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7A9FAF24-7415-491F-B772-1F2533A9EB62}"/>
                </a:ext>
              </a:extLst>
            </p:cNvPr>
            <p:cNvSpPr txBox="1"/>
            <p:nvPr/>
          </p:nvSpPr>
          <p:spPr>
            <a:xfrm>
              <a:off x="531369" y="0"/>
              <a:ext cx="3177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A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1CCFF74E-A615-4CA5-A379-5494AE96ED82}"/>
                </a:ext>
              </a:extLst>
            </p:cNvPr>
            <p:cNvSpPr txBox="1"/>
            <p:nvPr/>
          </p:nvSpPr>
          <p:spPr>
            <a:xfrm>
              <a:off x="6060074" y="0"/>
              <a:ext cx="3097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B</a:t>
              </a:r>
            </a:p>
          </p:txBody>
        </p:sp>
        <p:sp>
          <p:nvSpPr>
            <p:cNvPr id="10" name="Textfeld 9">
              <a:extLst>
                <a:ext uri="{FF2B5EF4-FFF2-40B4-BE49-F238E27FC236}">
                  <a16:creationId xmlns:a16="http://schemas.microsoft.com/office/drawing/2014/main" id="{A302DC4E-AACA-4AE5-B91A-0D80D3800499}"/>
                </a:ext>
              </a:extLst>
            </p:cNvPr>
            <p:cNvSpPr txBox="1"/>
            <p:nvPr/>
          </p:nvSpPr>
          <p:spPr>
            <a:xfrm>
              <a:off x="3426654" y="3611880"/>
              <a:ext cx="308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47484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19328E97-A920-41BE-B7EB-C3A8E7EC8353}"/>
              </a:ext>
            </a:extLst>
          </p:cNvPr>
          <p:cNvGrpSpPr/>
          <p:nvPr/>
        </p:nvGrpSpPr>
        <p:grpSpPr>
          <a:xfrm>
            <a:off x="538562" y="1237224"/>
            <a:ext cx="10972850" cy="4245045"/>
            <a:chOff x="538562" y="1237224"/>
            <a:chExt cx="10972850" cy="4245045"/>
          </a:xfrm>
        </p:grpSpPr>
        <p:pic>
          <p:nvPicPr>
            <p:cNvPr id="6" name="Grafik 5">
              <a:extLst>
                <a:ext uri="{FF2B5EF4-FFF2-40B4-BE49-F238E27FC236}">
                  <a16:creationId xmlns:a16="http://schemas.microsoft.com/office/drawing/2014/main" id="{5FDF0DC4-0215-4568-96F7-72DA74CC69B6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05987" y="1375724"/>
              <a:ext cx="5305425" cy="410654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BA7C9CDA-9DE9-4821-8A03-F24EAB35618A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588" y="1375724"/>
              <a:ext cx="5305425" cy="410654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Textfeld 7">
              <a:extLst>
                <a:ext uri="{FF2B5EF4-FFF2-40B4-BE49-F238E27FC236}">
                  <a16:creationId xmlns:a16="http://schemas.microsoft.com/office/drawing/2014/main" id="{F41DE5E1-DABE-43E5-9083-ACCD88212BF4}"/>
                </a:ext>
              </a:extLst>
            </p:cNvPr>
            <p:cNvSpPr txBox="1"/>
            <p:nvPr/>
          </p:nvSpPr>
          <p:spPr>
            <a:xfrm>
              <a:off x="538562" y="1237224"/>
              <a:ext cx="2840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A</a:t>
              </a:r>
            </a:p>
          </p:txBody>
        </p:sp>
        <p:sp>
          <p:nvSpPr>
            <p:cNvPr id="9" name="Textfeld 8">
              <a:extLst>
                <a:ext uri="{FF2B5EF4-FFF2-40B4-BE49-F238E27FC236}">
                  <a16:creationId xmlns:a16="http://schemas.microsoft.com/office/drawing/2014/main" id="{DA81F0FC-68B1-424F-82F1-0234F8617E90}"/>
                </a:ext>
              </a:extLst>
            </p:cNvPr>
            <p:cNvSpPr txBox="1"/>
            <p:nvPr/>
          </p:nvSpPr>
          <p:spPr>
            <a:xfrm>
              <a:off x="6069571" y="1237225"/>
              <a:ext cx="272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497264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916FE3F5-5792-443C-A19B-5CDF827C246F}"/>
              </a:ext>
            </a:extLst>
          </p:cNvPr>
          <p:cNvGrpSpPr/>
          <p:nvPr/>
        </p:nvGrpSpPr>
        <p:grpSpPr>
          <a:xfrm>
            <a:off x="85752" y="1944218"/>
            <a:ext cx="11863908" cy="3284326"/>
            <a:chOff x="85752" y="1944218"/>
            <a:chExt cx="11863908" cy="3284326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F0887771-1B3E-4021-90AA-B034661EACFB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2342" y="2151969"/>
              <a:ext cx="5724525" cy="3076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464C9608-166B-4D74-8A46-3581B72554B1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25135" y="2151968"/>
              <a:ext cx="5724525" cy="30765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62648A10-F14C-4EDA-B573-E28BC688DD48}"/>
                </a:ext>
              </a:extLst>
            </p:cNvPr>
            <p:cNvSpPr txBox="1"/>
            <p:nvPr/>
          </p:nvSpPr>
          <p:spPr>
            <a:xfrm>
              <a:off x="85752" y="1944218"/>
              <a:ext cx="2840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A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54DEF93E-315E-4EE2-B558-7644F80B4DBE}"/>
                </a:ext>
              </a:extLst>
            </p:cNvPr>
            <p:cNvSpPr txBox="1"/>
            <p:nvPr/>
          </p:nvSpPr>
          <p:spPr>
            <a:xfrm>
              <a:off x="5952303" y="1944218"/>
              <a:ext cx="27283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53481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7F50067-7CCB-3CD6-9F91-ACC1B053A599}"/>
              </a:ext>
            </a:extLst>
          </p:cNvPr>
          <p:cNvGrpSpPr/>
          <p:nvPr/>
        </p:nvGrpSpPr>
        <p:grpSpPr>
          <a:xfrm>
            <a:off x="225863" y="1737924"/>
            <a:ext cx="11836599" cy="3243651"/>
            <a:chOff x="225863" y="1737924"/>
            <a:chExt cx="11836599" cy="3243651"/>
          </a:xfrm>
        </p:grpSpPr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F8CFE71D-544D-4D3A-B682-92E8031EC18A}"/>
                </a:ext>
              </a:extLst>
            </p:cNvPr>
            <p:cNvPicPr/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6080" y="1876425"/>
              <a:ext cx="5715000" cy="31051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4127721E-BB64-491C-8EDE-0AFDAEAC567E}"/>
                </a:ext>
              </a:extLst>
            </p:cNvPr>
            <p:cNvPicPr/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47462" y="1876425"/>
              <a:ext cx="5715000" cy="31051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" name="Textfeld 5">
              <a:extLst>
                <a:ext uri="{FF2B5EF4-FFF2-40B4-BE49-F238E27FC236}">
                  <a16:creationId xmlns:a16="http://schemas.microsoft.com/office/drawing/2014/main" id="{45A0E2F6-9AFE-4EFC-B647-CE61DF0FEF86}"/>
                </a:ext>
              </a:extLst>
            </p:cNvPr>
            <p:cNvSpPr txBox="1"/>
            <p:nvPr/>
          </p:nvSpPr>
          <p:spPr>
            <a:xfrm>
              <a:off x="225863" y="1737924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C</a:t>
              </a:r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1031B93F-A906-42A8-84EC-652C68A90580}"/>
                </a:ext>
              </a:extLst>
            </p:cNvPr>
            <p:cNvSpPr txBox="1"/>
            <p:nvPr/>
          </p:nvSpPr>
          <p:spPr>
            <a:xfrm>
              <a:off x="6096000" y="1737924"/>
              <a:ext cx="29206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dirty="0">
                  <a:latin typeface="Segoe UI" panose="020B0502040204020203" pitchFamily="34" charset="0"/>
                  <a:cs typeface="Segoe UI" panose="020B0502040204020203" pitchFamily="34" charset="0"/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3818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afik 12">
            <a:extLst>
              <a:ext uri="{FF2B5EF4-FFF2-40B4-BE49-F238E27FC236}">
                <a16:creationId xmlns:a16="http://schemas.microsoft.com/office/drawing/2014/main" id="{20CD93F5-EAC4-4C07-B638-97945DDD53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455" y="3540034"/>
            <a:ext cx="4629090" cy="3225289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B87A8739-A10F-4010-8494-0A950F51C4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5876" y="203710"/>
            <a:ext cx="4629090" cy="3225289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EDEBB3F-14D4-4D57-950E-210A263EFF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034" y="203711"/>
            <a:ext cx="4629090" cy="3225289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0DD9C3C7-FEAB-495F-BD52-BF11C56823A4}"/>
              </a:ext>
            </a:extLst>
          </p:cNvPr>
          <p:cNvSpPr txBox="1"/>
          <p:nvPr/>
        </p:nvSpPr>
        <p:spPr>
          <a:xfrm>
            <a:off x="652982" y="203709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19" name="Textfeld 18">
            <a:extLst>
              <a:ext uri="{FF2B5EF4-FFF2-40B4-BE49-F238E27FC236}">
                <a16:creationId xmlns:a16="http://schemas.microsoft.com/office/drawing/2014/main" id="{D9A1E7E1-8C6B-41F3-9EB2-E7584B3796DD}"/>
              </a:ext>
            </a:extLst>
          </p:cNvPr>
          <p:cNvSpPr txBox="1"/>
          <p:nvPr/>
        </p:nvSpPr>
        <p:spPr>
          <a:xfrm>
            <a:off x="6353044" y="203710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3D0D030-406C-44E8-A997-89683C93DA93}"/>
              </a:ext>
            </a:extLst>
          </p:cNvPr>
          <p:cNvSpPr txBox="1"/>
          <p:nvPr/>
        </p:nvSpPr>
        <p:spPr>
          <a:xfrm>
            <a:off x="3508623" y="3540034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800596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4178946-7717-4097-A30F-8A9F998C0A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5868" y="1933303"/>
            <a:ext cx="5214575" cy="3633222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A43AE25C-AAF1-4C25-93A9-635EF85BEC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558" y="1933303"/>
            <a:ext cx="5214575" cy="363322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FA05DBC-39CB-447E-A9B2-502FDD4155EB}"/>
              </a:ext>
            </a:extLst>
          </p:cNvPr>
          <p:cNvSpPr txBox="1"/>
          <p:nvPr/>
        </p:nvSpPr>
        <p:spPr>
          <a:xfrm>
            <a:off x="332974" y="1933302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9BE2FF09-13BA-403A-8436-6F0E8F84AD6A}"/>
              </a:ext>
            </a:extLst>
          </p:cNvPr>
          <p:cNvSpPr txBox="1"/>
          <p:nvPr/>
        </p:nvSpPr>
        <p:spPr>
          <a:xfrm>
            <a:off x="6033036" y="1933303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0445926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2" descr="A close-up of a graph&#10;&#10;AI-generated content may be incorrect.">
            <a:extLst>
              <a:ext uri="{FF2B5EF4-FFF2-40B4-BE49-F238E27FC236}">
                <a16:creationId xmlns:a16="http://schemas.microsoft.com/office/drawing/2014/main" id="{E1B50B41-A36A-407B-B1D1-E70AB729444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026" y="1629000"/>
            <a:ext cx="5220000" cy="3600000"/>
          </a:xfrm>
          <a:prstGeom prst="rect">
            <a:avLst/>
          </a:prstGeom>
        </p:spPr>
      </p:pic>
      <p:pic>
        <p:nvPicPr>
          <p:cNvPr id="5" name="Picture 18" descr="A comparison of a graph&#10;&#10;AI-generated content may be incorrect.">
            <a:extLst>
              <a:ext uri="{FF2B5EF4-FFF2-40B4-BE49-F238E27FC236}">
                <a16:creationId xmlns:a16="http://schemas.microsoft.com/office/drawing/2014/main" id="{389A9360-A67F-4C48-B2FE-7AB2DF65FFDB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4976" y="1629000"/>
            <a:ext cx="5220000" cy="3600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37C64BA4-6DCC-4294-84C5-EBB95683ACE8}"/>
              </a:ext>
            </a:extLst>
          </p:cNvPr>
          <p:cNvSpPr txBox="1"/>
          <p:nvPr/>
        </p:nvSpPr>
        <p:spPr>
          <a:xfrm>
            <a:off x="395938" y="1490499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8875DB7-9CDC-40F6-BF82-A063849D77D5}"/>
              </a:ext>
            </a:extLst>
          </p:cNvPr>
          <p:cNvSpPr txBox="1"/>
          <p:nvPr/>
        </p:nvSpPr>
        <p:spPr>
          <a:xfrm>
            <a:off x="6096000" y="1490500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658561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3" descr="A close-up of a graph&#10;&#10;AI-generated content may be incorrect.">
            <a:extLst>
              <a:ext uri="{FF2B5EF4-FFF2-40B4-BE49-F238E27FC236}">
                <a16:creationId xmlns:a16="http://schemas.microsoft.com/office/drawing/2014/main" id="{58D34D82-4A2B-41E0-B64C-1395C195C321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860" y="1629000"/>
            <a:ext cx="5220000" cy="3600000"/>
          </a:xfrm>
          <a:prstGeom prst="rect">
            <a:avLst/>
          </a:prstGeom>
        </p:spPr>
      </p:pic>
      <p:pic>
        <p:nvPicPr>
          <p:cNvPr id="5" name="Picture 17" descr="A close-up of a graph&#10;&#10;AI-generated content may be incorrect.">
            <a:extLst>
              <a:ext uri="{FF2B5EF4-FFF2-40B4-BE49-F238E27FC236}">
                <a16:creationId xmlns:a16="http://schemas.microsoft.com/office/drawing/2014/main" id="{A125C726-AAB9-420C-B876-A9B685C841E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140" y="1629000"/>
            <a:ext cx="5220000" cy="3600000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39532AB0-CCF4-4BBF-857A-2BC9307EFE62}"/>
              </a:ext>
            </a:extLst>
          </p:cNvPr>
          <p:cNvSpPr txBox="1"/>
          <p:nvPr/>
        </p:nvSpPr>
        <p:spPr>
          <a:xfrm>
            <a:off x="395938" y="1490499"/>
            <a:ext cx="2840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5B98ED0-89F7-4A3F-92BB-8BE7F8618B59}"/>
              </a:ext>
            </a:extLst>
          </p:cNvPr>
          <p:cNvSpPr txBox="1"/>
          <p:nvPr/>
        </p:nvSpPr>
        <p:spPr>
          <a:xfrm>
            <a:off x="6096000" y="1490500"/>
            <a:ext cx="272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>
                <a:latin typeface="Segoe UI" panose="020B0502040204020203" pitchFamily="34" charset="0"/>
                <a:cs typeface="Segoe UI" panose="020B0502040204020203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04248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39</Words>
  <Application>Microsoft Macintosh PowerPoint</Application>
  <PresentationFormat>Widescreen</PresentationFormat>
  <Paragraphs>34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Segoe UI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Paulsen, Lisa Sophie</dc:creator>
  <cp:lastModifiedBy>Lisa Paulsen</cp:lastModifiedBy>
  <cp:revision>15</cp:revision>
  <dcterms:created xsi:type="dcterms:W3CDTF">2025-10-13T10:19:58Z</dcterms:created>
  <dcterms:modified xsi:type="dcterms:W3CDTF">2025-10-15T11:58:02Z</dcterms:modified>
</cp:coreProperties>
</file>

<file path=docProps/thumbnail.jpeg>
</file>